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B689-FD78-410B-BA49-C729CF593219}" type="datetimeFigureOut">
              <a:rPr lang="en-US" smtClean="0"/>
              <a:pPr/>
              <a:t>11/26/2007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DFDB59-9E9A-4C9A-8A73-9EA91C56F5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B689-FD78-410B-BA49-C729CF593219}" type="datetimeFigureOut">
              <a:rPr lang="en-US" smtClean="0"/>
              <a:pPr/>
              <a:t>11/26/2007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FDB59-9E9A-4C9A-8A73-9EA91C56F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1DFDB59-9E9A-4C9A-8A73-9EA91C56F5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B689-FD78-410B-BA49-C729CF593219}" type="datetimeFigureOut">
              <a:rPr lang="en-US" smtClean="0"/>
              <a:pPr/>
              <a:t>11/26/2007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B689-FD78-410B-BA49-C729CF593219}" type="datetimeFigureOut">
              <a:rPr lang="en-US" smtClean="0"/>
              <a:pPr/>
              <a:t>11/26/2007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1DFDB59-9E9A-4C9A-8A73-9EA91C56F5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B689-FD78-410B-BA49-C729CF593219}" type="datetimeFigureOut">
              <a:rPr lang="en-US" smtClean="0"/>
              <a:pPr/>
              <a:t>11/26/2007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DFDB59-9E9A-4C9A-8A73-9EA91C56F5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0C3B689-FD78-410B-BA49-C729CF593219}" type="datetimeFigureOut">
              <a:rPr lang="en-US" smtClean="0"/>
              <a:pPr/>
              <a:t>11/26/2007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FDB59-9E9A-4C9A-8A73-9EA91C56F5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B689-FD78-410B-BA49-C729CF593219}" type="datetimeFigureOut">
              <a:rPr lang="en-US" smtClean="0"/>
              <a:pPr/>
              <a:t>11/26/2007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1DFDB59-9E9A-4C9A-8A73-9EA91C56F5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B689-FD78-410B-BA49-C729CF593219}" type="datetimeFigureOut">
              <a:rPr lang="en-US" smtClean="0"/>
              <a:pPr/>
              <a:t>11/26/2007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1DFDB59-9E9A-4C9A-8A73-9EA91C56F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B689-FD78-410B-BA49-C729CF593219}" type="datetimeFigureOut">
              <a:rPr lang="en-US" smtClean="0"/>
              <a:pPr/>
              <a:t>11/26/2007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FDB59-9E9A-4C9A-8A73-9EA91C56F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DFDB59-9E9A-4C9A-8A73-9EA91C56F5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B689-FD78-410B-BA49-C729CF593219}" type="datetimeFigureOut">
              <a:rPr lang="en-US" smtClean="0"/>
              <a:pPr/>
              <a:t>11/26/2007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1DFDB59-9E9A-4C9A-8A73-9EA91C56F5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0C3B689-FD78-410B-BA49-C729CF593219}" type="datetimeFigureOut">
              <a:rPr lang="en-US" smtClean="0"/>
              <a:pPr/>
              <a:t>11/26/2007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0C3B689-FD78-410B-BA49-C729CF593219}" type="datetimeFigureOut">
              <a:rPr lang="en-US" smtClean="0"/>
              <a:pPr/>
              <a:t>11/26/2007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DFDB59-9E9A-4C9A-8A73-9EA91C56F5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smiley.net/freesmiley.php?smiley=evilgrin/evilgrin.gif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s-IS" dirty="0" smtClean="0"/>
              <a:t>Nafn:Jens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s-IS" dirty="0" smtClean="0"/>
              <a:t>Farinn á 5 </a:t>
            </a:r>
            <a:r>
              <a:rPr lang="is-IS" dirty="0" err="1" smtClean="0"/>
              <a:t>mínótum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 </a:t>
            </a:r>
            <a:endParaRPr lang="en-US" dirty="0"/>
          </a:p>
        </p:txBody>
      </p:sp>
      <p:pic>
        <p:nvPicPr>
          <p:cNvPr id="4" name="Content Placeholder 3" descr="20060712-f15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428728" y="1785926"/>
            <a:ext cx="6096000" cy="4572000"/>
          </a:xfrm>
        </p:spPr>
      </p:pic>
      <p:pic>
        <p:nvPicPr>
          <p:cNvPr id="5" name="Content Placeholder 3" descr="jumping0044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04" y="1928802"/>
            <a:ext cx="1504950" cy="342900"/>
          </a:xfrm>
          <a:prstGeom prst="rect">
            <a:avLst/>
          </a:prstGeom>
        </p:spPr>
      </p:pic>
      <p:pic>
        <p:nvPicPr>
          <p:cNvPr id="6" name="Content Placeholder 3" descr="jumping0044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3042" y="5857892"/>
            <a:ext cx="1504950" cy="342900"/>
          </a:xfrm>
          <a:prstGeom prst="rect">
            <a:avLst/>
          </a:prstGeom>
        </p:spPr>
      </p:pic>
      <p:pic>
        <p:nvPicPr>
          <p:cNvPr id="7" name="Content Placeholder 3" descr="jumping0044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8" y="1928802"/>
            <a:ext cx="1504950" cy="342900"/>
          </a:xfrm>
          <a:prstGeom prst="rect">
            <a:avLst/>
          </a:prstGeom>
        </p:spPr>
      </p:pic>
      <p:pic>
        <p:nvPicPr>
          <p:cNvPr id="8" name="Content Placeholder 3" descr="jumping0044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744" y="6000768"/>
            <a:ext cx="1504950" cy="358779"/>
          </a:xfrm>
          <a:prstGeom prst="rect">
            <a:avLst/>
          </a:prstGeom>
        </p:spPr>
      </p:pic>
      <p:pic>
        <p:nvPicPr>
          <p:cNvPr id="9" name="Content Placeholder 3" descr="jumping0044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322" y="6000768"/>
            <a:ext cx="1504950" cy="342900"/>
          </a:xfrm>
          <a:prstGeom prst="rect">
            <a:avLst/>
          </a:prstGeom>
        </p:spPr>
      </p:pic>
      <p:pic>
        <p:nvPicPr>
          <p:cNvPr id="10" name="Content Placeholder 3" descr="jumping0044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620" y="1857364"/>
            <a:ext cx="1504950" cy="342900"/>
          </a:xfrm>
          <a:prstGeom prst="rect">
            <a:avLst/>
          </a:prstGeom>
        </p:spPr>
      </p:pic>
      <p:pic>
        <p:nvPicPr>
          <p:cNvPr id="16388" name="Picture 4" descr="http://67.166.78.61/rendered/cooltext70443530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0"/>
            <a:ext cx="8001024" cy="1048916"/>
          </a:xfrm>
          <a:prstGeom prst="rect">
            <a:avLst/>
          </a:prstGeom>
          <a:noFill/>
        </p:spPr>
      </p:pic>
      <p:pic>
        <p:nvPicPr>
          <p:cNvPr id="16390" name="Picture 6" descr="http://12.158.190.222/rendered/cooltext70443836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3108" y="714356"/>
            <a:ext cx="4857784" cy="749587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 descr="injury5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785918" y="1500174"/>
            <a:ext cx="5357850" cy="4779446"/>
          </a:xfrm>
        </p:spPr>
      </p:pic>
      <p:pic>
        <p:nvPicPr>
          <p:cNvPr id="15362" name="Picture 2" descr="http://12.47.45.83/rendered/cooltext704441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7650" y="214290"/>
            <a:ext cx="8896350" cy="914401"/>
          </a:xfrm>
          <a:prstGeom prst="rect">
            <a:avLst/>
          </a:prstGeom>
          <a:noFill/>
        </p:spPr>
      </p:pic>
      <p:pic>
        <p:nvPicPr>
          <p:cNvPr id="15364" name="Picture 4" descr="http://www.mysmiley.net/imgs/smile/sad/sad0049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714488"/>
            <a:ext cx="1524011" cy="571504"/>
          </a:xfrm>
          <a:prstGeom prst="rect">
            <a:avLst/>
          </a:prstGeom>
          <a:noFill/>
        </p:spPr>
      </p:pic>
      <p:pic>
        <p:nvPicPr>
          <p:cNvPr id="15366" name="Picture 6" descr="http://www.mysmiley.net/imgs/smile/sad/sad0049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571876"/>
            <a:ext cx="1571604" cy="589351"/>
          </a:xfrm>
          <a:prstGeom prst="rect">
            <a:avLst/>
          </a:prstGeom>
          <a:noFill/>
        </p:spPr>
      </p:pic>
      <p:pic>
        <p:nvPicPr>
          <p:cNvPr id="10" name="Picture 4" descr="http://www.mysmiley.net/imgs/smile/sad/sad0049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286388"/>
            <a:ext cx="1524011" cy="571504"/>
          </a:xfrm>
          <a:prstGeom prst="rect">
            <a:avLst/>
          </a:prstGeom>
          <a:noFill/>
        </p:spPr>
      </p:pic>
      <p:pic>
        <p:nvPicPr>
          <p:cNvPr id="11" name="Picture 4" descr="http://www.mysmiley.net/imgs/smile/sad/sad0049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82" y="1643050"/>
            <a:ext cx="1524011" cy="571504"/>
          </a:xfrm>
          <a:prstGeom prst="rect">
            <a:avLst/>
          </a:prstGeom>
          <a:noFill/>
        </p:spPr>
      </p:pic>
      <p:pic>
        <p:nvPicPr>
          <p:cNvPr id="12" name="Picture 4" descr="http://www.mysmiley.net/imgs/smile/sad/sad0049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9520" y="3214686"/>
            <a:ext cx="1524011" cy="571504"/>
          </a:xfrm>
          <a:prstGeom prst="rect">
            <a:avLst/>
          </a:prstGeom>
          <a:noFill/>
        </p:spPr>
      </p:pic>
      <p:pic>
        <p:nvPicPr>
          <p:cNvPr id="13" name="Picture 4" descr="http://www.mysmiley.net/imgs/smile/sad/sad0049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9520" y="5143512"/>
            <a:ext cx="1524011" cy="571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5" name="Content Placeholder 14" descr="kllkæææ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1357274"/>
            <a:ext cx="9144000" cy="5500726"/>
          </a:xfrm>
        </p:spPr>
      </p:pic>
      <p:pic>
        <p:nvPicPr>
          <p:cNvPr id="1026" name="Picture 2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1571613"/>
            <a:ext cx="357189" cy="404814"/>
          </a:xfrm>
          <a:prstGeom prst="rect">
            <a:avLst/>
          </a:prstGeom>
          <a:noFill/>
        </p:spPr>
      </p:pic>
      <p:pic>
        <p:nvPicPr>
          <p:cNvPr id="1028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1643050"/>
            <a:ext cx="306763" cy="347665"/>
          </a:xfrm>
          <a:prstGeom prst="rect">
            <a:avLst/>
          </a:prstGeom>
          <a:noFill/>
        </p:spPr>
      </p:pic>
      <p:pic>
        <p:nvPicPr>
          <p:cNvPr id="1030" name="Picture 6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1714488"/>
            <a:ext cx="395009" cy="447677"/>
          </a:xfrm>
          <a:prstGeom prst="rect">
            <a:avLst/>
          </a:prstGeom>
          <a:noFill/>
        </p:spPr>
      </p:pic>
      <p:pic>
        <p:nvPicPr>
          <p:cNvPr id="1032" name="Picture 8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4810" y="1757350"/>
            <a:ext cx="357190" cy="404815"/>
          </a:xfrm>
          <a:prstGeom prst="rect">
            <a:avLst/>
          </a:prstGeom>
          <a:noFill/>
        </p:spPr>
      </p:pic>
      <p:pic>
        <p:nvPicPr>
          <p:cNvPr id="1034" name="Picture 10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0" y="1928802"/>
            <a:ext cx="315167" cy="357189"/>
          </a:xfrm>
          <a:prstGeom prst="rect">
            <a:avLst/>
          </a:prstGeom>
          <a:noFill/>
        </p:spPr>
      </p:pic>
      <p:pic>
        <p:nvPicPr>
          <p:cNvPr id="1036" name="Picture 12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1857364"/>
            <a:ext cx="357190" cy="404815"/>
          </a:xfrm>
          <a:prstGeom prst="rect">
            <a:avLst/>
          </a:prstGeom>
          <a:noFill/>
        </p:spPr>
      </p:pic>
      <p:pic>
        <p:nvPicPr>
          <p:cNvPr id="1038" name="Picture 1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1928802"/>
            <a:ext cx="285752" cy="323852"/>
          </a:xfrm>
          <a:prstGeom prst="rect">
            <a:avLst/>
          </a:prstGeom>
          <a:noFill/>
        </p:spPr>
      </p:pic>
      <p:pic>
        <p:nvPicPr>
          <p:cNvPr id="1040" name="Picture 16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08" y="2000240"/>
            <a:ext cx="285752" cy="323852"/>
          </a:xfrm>
          <a:prstGeom prst="rect">
            <a:avLst/>
          </a:prstGeom>
          <a:noFill/>
        </p:spPr>
      </p:pic>
      <p:pic>
        <p:nvPicPr>
          <p:cNvPr id="1042" name="Picture 18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42" y="2000240"/>
            <a:ext cx="331976" cy="376239"/>
          </a:xfrm>
          <a:prstGeom prst="rect">
            <a:avLst/>
          </a:prstGeom>
          <a:noFill/>
        </p:spPr>
      </p:pic>
      <p:pic>
        <p:nvPicPr>
          <p:cNvPr id="1044" name="Picture 20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4414" y="2000240"/>
            <a:ext cx="357189" cy="404814"/>
          </a:xfrm>
          <a:prstGeom prst="rect">
            <a:avLst/>
          </a:prstGeom>
          <a:noFill/>
        </p:spPr>
      </p:pic>
      <p:pic>
        <p:nvPicPr>
          <p:cNvPr id="1046" name="Picture 22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2000240"/>
            <a:ext cx="331976" cy="376239"/>
          </a:xfrm>
          <a:prstGeom prst="rect">
            <a:avLst/>
          </a:prstGeom>
          <a:noFill/>
        </p:spPr>
      </p:pic>
      <p:pic>
        <p:nvPicPr>
          <p:cNvPr id="17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2714620"/>
            <a:ext cx="306763" cy="347665"/>
          </a:xfrm>
          <a:prstGeom prst="rect">
            <a:avLst/>
          </a:prstGeom>
          <a:noFill/>
        </p:spPr>
      </p:pic>
      <p:pic>
        <p:nvPicPr>
          <p:cNvPr id="18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1500174"/>
            <a:ext cx="306763" cy="347665"/>
          </a:xfrm>
          <a:prstGeom prst="rect">
            <a:avLst/>
          </a:prstGeom>
          <a:noFill/>
        </p:spPr>
      </p:pic>
      <p:pic>
        <p:nvPicPr>
          <p:cNvPr id="19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2500306"/>
            <a:ext cx="306763" cy="347665"/>
          </a:xfrm>
          <a:prstGeom prst="rect">
            <a:avLst/>
          </a:prstGeom>
          <a:noFill/>
        </p:spPr>
      </p:pic>
      <p:pic>
        <p:nvPicPr>
          <p:cNvPr id="20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28" y="3929066"/>
            <a:ext cx="306763" cy="347665"/>
          </a:xfrm>
          <a:prstGeom prst="rect">
            <a:avLst/>
          </a:prstGeom>
          <a:noFill/>
        </p:spPr>
      </p:pic>
      <p:pic>
        <p:nvPicPr>
          <p:cNvPr id="21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3000372"/>
            <a:ext cx="306763" cy="347665"/>
          </a:xfrm>
          <a:prstGeom prst="rect">
            <a:avLst/>
          </a:prstGeom>
          <a:noFill/>
        </p:spPr>
      </p:pic>
      <p:pic>
        <p:nvPicPr>
          <p:cNvPr id="22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00232" y="2357430"/>
            <a:ext cx="306763" cy="347665"/>
          </a:xfrm>
          <a:prstGeom prst="rect">
            <a:avLst/>
          </a:prstGeom>
          <a:noFill/>
        </p:spPr>
      </p:pic>
      <p:pic>
        <p:nvPicPr>
          <p:cNvPr id="23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2285992"/>
            <a:ext cx="306763" cy="347665"/>
          </a:xfrm>
          <a:prstGeom prst="rect">
            <a:avLst/>
          </a:prstGeom>
          <a:noFill/>
        </p:spPr>
      </p:pic>
      <p:pic>
        <p:nvPicPr>
          <p:cNvPr id="24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3071810"/>
            <a:ext cx="306763" cy="347665"/>
          </a:xfrm>
          <a:prstGeom prst="rect">
            <a:avLst/>
          </a:prstGeom>
          <a:noFill/>
        </p:spPr>
      </p:pic>
      <p:pic>
        <p:nvPicPr>
          <p:cNvPr id="25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3786190"/>
            <a:ext cx="306763" cy="347665"/>
          </a:xfrm>
          <a:prstGeom prst="rect">
            <a:avLst/>
          </a:prstGeom>
          <a:noFill/>
        </p:spPr>
      </p:pic>
      <p:pic>
        <p:nvPicPr>
          <p:cNvPr id="26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1670" y="2714620"/>
            <a:ext cx="306763" cy="347665"/>
          </a:xfrm>
          <a:prstGeom prst="rect">
            <a:avLst/>
          </a:prstGeom>
          <a:noFill/>
        </p:spPr>
      </p:pic>
      <p:pic>
        <p:nvPicPr>
          <p:cNvPr id="27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736" y="2928934"/>
            <a:ext cx="306763" cy="347665"/>
          </a:xfrm>
          <a:prstGeom prst="rect">
            <a:avLst/>
          </a:prstGeom>
          <a:noFill/>
        </p:spPr>
      </p:pic>
      <p:pic>
        <p:nvPicPr>
          <p:cNvPr id="28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2571744"/>
            <a:ext cx="306763" cy="347665"/>
          </a:xfrm>
          <a:prstGeom prst="rect">
            <a:avLst/>
          </a:prstGeom>
          <a:noFill/>
        </p:spPr>
      </p:pic>
      <p:pic>
        <p:nvPicPr>
          <p:cNvPr id="29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9058" y="2143116"/>
            <a:ext cx="306763" cy="347665"/>
          </a:xfrm>
          <a:prstGeom prst="rect">
            <a:avLst/>
          </a:prstGeom>
          <a:noFill/>
        </p:spPr>
      </p:pic>
      <p:pic>
        <p:nvPicPr>
          <p:cNvPr id="30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9058" y="2500306"/>
            <a:ext cx="306763" cy="347665"/>
          </a:xfrm>
          <a:prstGeom prst="rect">
            <a:avLst/>
          </a:prstGeom>
          <a:noFill/>
        </p:spPr>
      </p:pic>
      <p:pic>
        <p:nvPicPr>
          <p:cNvPr id="31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2071678"/>
            <a:ext cx="495863" cy="561979"/>
          </a:xfrm>
          <a:prstGeom prst="rect">
            <a:avLst/>
          </a:prstGeom>
          <a:noFill/>
        </p:spPr>
      </p:pic>
      <p:pic>
        <p:nvPicPr>
          <p:cNvPr id="32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736" y="2500306"/>
            <a:ext cx="306763" cy="347665"/>
          </a:xfrm>
          <a:prstGeom prst="rect">
            <a:avLst/>
          </a:prstGeom>
          <a:noFill/>
        </p:spPr>
      </p:pic>
      <p:pic>
        <p:nvPicPr>
          <p:cNvPr id="33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2928934"/>
            <a:ext cx="306763" cy="347665"/>
          </a:xfrm>
          <a:prstGeom prst="rect">
            <a:avLst/>
          </a:prstGeom>
          <a:noFill/>
        </p:spPr>
      </p:pic>
      <p:pic>
        <p:nvPicPr>
          <p:cNvPr id="34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2214554"/>
            <a:ext cx="306763" cy="347665"/>
          </a:xfrm>
          <a:prstGeom prst="rect">
            <a:avLst/>
          </a:prstGeom>
          <a:noFill/>
        </p:spPr>
      </p:pic>
      <p:pic>
        <p:nvPicPr>
          <p:cNvPr id="35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2285992"/>
            <a:ext cx="449639" cy="509591"/>
          </a:xfrm>
          <a:prstGeom prst="rect">
            <a:avLst/>
          </a:prstGeom>
          <a:noFill/>
        </p:spPr>
      </p:pic>
      <p:pic>
        <p:nvPicPr>
          <p:cNvPr id="36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2643182"/>
            <a:ext cx="306763" cy="347665"/>
          </a:xfrm>
          <a:prstGeom prst="rect">
            <a:avLst/>
          </a:prstGeom>
          <a:noFill/>
        </p:spPr>
      </p:pic>
      <p:pic>
        <p:nvPicPr>
          <p:cNvPr id="37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1857364"/>
            <a:ext cx="306763" cy="347665"/>
          </a:xfrm>
          <a:prstGeom prst="rect">
            <a:avLst/>
          </a:prstGeom>
          <a:noFill/>
        </p:spPr>
      </p:pic>
      <p:pic>
        <p:nvPicPr>
          <p:cNvPr id="38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1928802"/>
            <a:ext cx="306763" cy="347665"/>
          </a:xfrm>
          <a:prstGeom prst="rect">
            <a:avLst/>
          </a:prstGeom>
          <a:noFill/>
        </p:spPr>
      </p:pic>
      <p:pic>
        <p:nvPicPr>
          <p:cNvPr id="39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2643182"/>
            <a:ext cx="306763" cy="347665"/>
          </a:xfrm>
          <a:prstGeom prst="rect">
            <a:avLst/>
          </a:prstGeom>
          <a:noFill/>
        </p:spPr>
      </p:pic>
      <p:pic>
        <p:nvPicPr>
          <p:cNvPr id="40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2500306"/>
            <a:ext cx="306763" cy="347665"/>
          </a:xfrm>
          <a:prstGeom prst="rect">
            <a:avLst/>
          </a:prstGeom>
          <a:noFill/>
        </p:spPr>
      </p:pic>
      <p:pic>
        <p:nvPicPr>
          <p:cNvPr id="41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14546" y="1500174"/>
            <a:ext cx="306763" cy="347665"/>
          </a:xfrm>
          <a:prstGeom prst="rect">
            <a:avLst/>
          </a:prstGeom>
          <a:noFill/>
        </p:spPr>
      </p:pic>
      <p:pic>
        <p:nvPicPr>
          <p:cNvPr id="42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1571612"/>
            <a:ext cx="306763" cy="347665"/>
          </a:xfrm>
          <a:prstGeom prst="rect">
            <a:avLst/>
          </a:prstGeom>
          <a:noFill/>
        </p:spPr>
      </p:pic>
      <p:pic>
        <p:nvPicPr>
          <p:cNvPr id="43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90662" y="2405050"/>
            <a:ext cx="306763" cy="347665"/>
          </a:xfrm>
          <a:prstGeom prst="rect">
            <a:avLst/>
          </a:prstGeom>
          <a:noFill/>
        </p:spPr>
      </p:pic>
      <p:pic>
        <p:nvPicPr>
          <p:cNvPr id="44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1500174"/>
            <a:ext cx="306763" cy="347665"/>
          </a:xfrm>
          <a:prstGeom prst="rect">
            <a:avLst/>
          </a:prstGeom>
          <a:noFill/>
        </p:spPr>
      </p:pic>
      <p:pic>
        <p:nvPicPr>
          <p:cNvPr id="45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488" y="1571612"/>
            <a:ext cx="306763" cy="347665"/>
          </a:xfrm>
          <a:prstGeom prst="rect">
            <a:avLst/>
          </a:prstGeom>
          <a:noFill/>
        </p:spPr>
      </p:pic>
      <p:pic>
        <p:nvPicPr>
          <p:cNvPr id="46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3000372"/>
            <a:ext cx="490542" cy="617404"/>
          </a:xfrm>
          <a:prstGeom prst="rect">
            <a:avLst/>
          </a:prstGeom>
          <a:noFill/>
        </p:spPr>
      </p:pic>
      <p:pic>
        <p:nvPicPr>
          <p:cNvPr id="47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4" y="3071810"/>
            <a:ext cx="521077" cy="590555"/>
          </a:xfrm>
          <a:prstGeom prst="rect">
            <a:avLst/>
          </a:prstGeom>
          <a:noFill/>
        </p:spPr>
      </p:pic>
      <p:pic>
        <p:nvPicPr>
          <p:cNvPr id="48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08" y="3286124"/>
            <a:ext cx="306763" cy="347665"/>
          </a:xfrm>
          <a:prstGeom prst="rect">
            <a:avLst/>
          </a:prstGeom>
          <a:noFill/>
        </p:spPr>
      </p:pic>
      <p:pic>
        <p:nvPicPr>
          <p:cNvPr id="49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3000372"/>
            <a:ext cx="306763" cy="347665"/>
          </a:xfrm>
          <a:prstGeom prst="rect">
            <a:avLst/>
          </a:prstGeom>
          <a:noFill/>
        </p:spPr>
      </p:pic>
      <p:pic>
        <p:nvPicPr>
          <p:cNvPr id="50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3143248"/>
            <a:ext cx="428628" cy="539478"/>
          </a:xfrm>
          <a:prstGeom prst="rect">
            <a:avLst/>
          </a:prstGeom>
          <a:noFill/>
        </p:spPr>
      </p:pic>
      <p:pic>
        <p:nvPicPr>
          <p:cNvPr id="51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7422" y="4143380"/>
            <a:ext cx="490542" cy="617404"/>
          </a:xfrm>
          <a:prstGeom prst="rect">
            <a:avLst/>
          </a:prstGeom>
          <a:noFill/>
        </p:spPr>
      </p:pic>
      <p:pic>
        <p:nvPicPr>
          <p:cNvPr id="52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4071942"/>
            <a:ext cx="490542" cy="617404"/>
          </a:xfrm>
          <a:prstGeom prst="rect">
            <a:avLst/>
          </a:prstGeom>
          <a:noFill/>
        </p:spPr>
      </p:pic>
      <p:pic>
        <p:nvPicPr>
          <p:cNvPr id="53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5357826"/>
            <a:ext cx="490542" cy="617404"/>
          </a:xfrm>
          <a:prstGeom prst="rect">
            <a:avLst/>
          </a:prstGeom>
          <a:noFill/>
        </p:spPr>
      </p:pic>
      <p:pic>
        <p:nvPicPr>
          <p:cNvPr id="54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5072074"/>
            <a:ext cx="490542" cy="617404"/>
          </a:xfrm>
          <a:prstGeom prst="rect">
            <a:avLst/>
          </a:prstGeom>
          <a:noFill/>
        </p:spPr>
      </p:pic>
      <p:pic>
        <p:nvPicPr>
          <p:cNvPr id="55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3143248"/>
            <a:ext cx="490542" cy="617404"/>
          </a:xfrm>
          <a:prstGeom prst="rect">
            <a:avLst/>
          </a:prstGeom>
          <a:noFill/>
        </p:spPr>
      </p:pic>
      <p:pic>
        <p:nvPicPr>
          <p:cNvPr id="56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330" y="1785926"/>
            <a:ext cx="490542" cy="617404"/>
          </a:xfrm>
          <a:prstGeom prst="rect">
            <a:avLst/>
          </a:prstGeom>
          <a:noFill/>
        </p:spPr>
      </p:pic>
      <p:pic>
        <p:nvPicPr>
          <p:cNvPr id="57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9454" y="3071810"/>
            <a:ext cx="490542" cy="617404"/>
          </a:xfrm>
          <a:prstGeom prst="rect">
            <a:avLst/>
          </a:prstGeom>
          <a:noFill/>
        </p:spPr>
      </p:pic>
      <p:pic>
        <p:nvPicPr>
          <p:cNvPr id="58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4000504"/>
            <a:ext cx="490542" cy="617404"/>
          </a:xfrm>
          <a:prstGeom prst="rect">
            <a:avLst/>
          </a:prstGeom>
          <a:noFill/>
        </p:spPr>
      </p:pic>
      <p:pic>
        <p:nvPicPr>
          <p:cNvPr id="59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4071942"/>
            <a:ext cx="490542" cy="617404"/>
          </a:xfrm>
          <a:prstGeom prst="rect">
            <a:avLst/>
          </a:prstGeom>
          <a:noFill/>
        </p:spPr>
      </p:pic>
      <p:pic>
        <p:nvPicPr>
          <p:cNvPr id="60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24" y="4500570"/>
            <a:ext cx="490542" cy="617404"/>
          </a:xfrm>
          <a:prstGeom prst="rect">
            <a:avLst/>
          </a:prstGeom>
          <a:noFill/>
        </p:spPr>
      </p:pic>
      <p:pic>
        <p:nvPicPr>
          <p:cNvPr id="61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2500298" y="3929066"/>
            <a:ext cx="294560" cy="204790"/>
          </a:xfrm>
          <a:prstGeom prst="rect">
            <a:avLst/>
          </a:prstGeom>
          <a:noFill/>
        </p:spPr>
      </p:pic>
      <p:pic>
        <p:nvPicPr>
          <p:cNvPr id="62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9520" y="2571744"/>
            <a:ext cx="306763" cy="347665"/>
          </a:xfrm>
          <a:prstGeom prst="rect">
            <a:avLst/>
          </a:prstGeom>
          <a:noFill/>
        </p:spPr>
      </p:pic>
      <p:pic>
        <p:nvPicPr>
          <p:cNvPr id="63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2571744"/>
            <a:ext cx="306763" cy="347665"/>
          </a:xfrm>
          <a:prstGeom prst="rect">
            <a:avLst/>
          </a:prstGeom>
          <a:noFill/>
        </p:spPr>
      </p:pic>
      <p:pic>
        <p:nvPicPr>
          <p:cNvPr id="64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86710" y="1857364"/>
            <a:ext cx="306763" cy="347665"/>
          </a:xfrm>
          <a:prstGeom prst="rect">
            <a:avLst/>
          </a:prstGeom>
          <a:noFill/>
        </p:spPr>
      </p:pic>
      <p:pic>
        <p:nvPicPr>
          <p:cNvPr id="65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82" y="4286256"/>
            <a:ext cx="306763" cy="347665"/>
          </a:xfrm>
          <a:prstGeom prst="rect">
            <a:avLst/>
          </a:prstGeom>
          <a:noFill/>
        </p:spPr>
      </p:pic>
      <p:pic>
        <p:nvPicPr>
          <p:cNvPr id="66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24" y="3500438"/>
            <a:ext cx="306763" cy="347665"/>
          </a:xfrm>
          <a:prstGeom prst="rect">
            <a:avLst/>
          </a:prstGeom>
          <a:noFill/>
        </p:spPr>
      </p:pic>
      <p:pic>
        <p:nvPicPr>
          <p:cNvPr id="67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72462" y="2786058"/>
            <a:ext cx="306763" cy="347665"/>
          </a:xfrm>
          <a:prstGeom prst="rect">
            <a:avLst/>
          </a:prstGeom>
          <a:noFill/>
        </p:spPr>
      </p:pic>
      <p:pic>
        <p:nvPicPr>
          <p:cNvPr id="68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86776" y="1643050"/>
            <a:ext cx="306763" cy="347665"/>
          </a:xfrm>
          <a:prstGeom prst="rect">
            <a:avLst/>
          </a:prstGeom>
          <a:noFill/>
        </p:spPr>
      </p:pic>
      <p:pic>
        <p:nvPicPr>
          <p:cNvPr id="69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86776" y="2214554"/>
            <a:ext cx="306763" cy="347665"/>
          </a:xfrm>
          <a:prstGeom prst="rect">
            <a:avLst/>
          </a:prstGeom>
          <a:noFill/>
        </p:spPr>
      </p:pic>
      <p:pic>
        <p:nvPicPr>
          <p:cNvPr id="70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1571612"/>
            <a:ext cx="306763" cy="347665"/>
          </a:xfrm>
          <a:prstGeom prst="rect">
            <a:avLst/>
          </a:prstGeom>
          <a:noFill/>
        </p:spPr>
      </p:pic>
      <p:pic>
        <p:nvPicPr>
          <p:cNvPr id="71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2357430"/>
            <a:ext cx="306763" cy="347665"/>
          </a:xfrm>
          <a:prstGeom prst="rect">
            <a:avLst/>
          </a:prstGeom>
          <a:noFill/>
        </p:spPr>
      </p:pic>
      <p:pic>
        <p:nvPicPr>
          <p:cNvPr id="72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2071678"/>
            <a:ext cx="306763" cy="347665"/>
          </a:xfrm>
          <a:prstGeom prst="rect">
            <a:avLst/>
          </a:prstGeom>
          <a:noFill/>
        </p:spPr>
      </p:pic>
      <p:pic>
        <p:nvPicPr>
          <p:cNvPr id="73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86644" y="4857760"/>
            <a:ext cx="306763" cy="347665"/>
          </a:xfrm>
          <a:prstGeom prst="rect">
            <a:avLst/>
          </a:prstGeom>
          <a:noFill/>
        </p:spPr>
      </p:pic>
      <p:pic>
        <p:nvPicPr>
          <p:cNvPr id="74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4214818"/>
            <a:ext cx="306763" cy="347665"/>
          </a:xfrm>
          <a:prstGeom prst="rect">
            <a:avLst/>
          </a:prstGeom>
          <a:noFill/>
        </p:spPr>
      </p:pic>
      <p:pic>
        <p:nvPicPr>
          <p:cNvPr id="75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56" y="4143380"/>
            <a:ext cx="306763" cy="347665"/>
          </a:xfrm>
          <a:prstGeom prst="rect">
            <a:avLst/>
          </a:prstGeom>
          <a:noFill/>
        </p:spPr>
      </p:pic>
      <p:pic>
        <p:nvPicPr>
          <p:cNvPr id="76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3143248"/>
            <a:ext cx="306763" cy="347665"/>
          </a:xfrm>
          <a:prstGeom prst="rect">
            <a:avLst/>
          </a:prstGeom>
          <a:noFill/>
        </p:spPr>
      </p:pic>
      <p:pic>
        <p:nvPicPr>
          <p:cNvPr id="77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3429000"/>
            <a:ext cx="306763" cy="347665"/>
          </a:xfrm>
          <a:prstGeom prst="rect">
            <a:avLst/>
          </a:prstGeom>
          <a:noFill/>
        </p:spPr>
      </p:pic>
      <p:pic>
        <p:nvPicPr>
          <p:cNvPr id="78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480" y="3571876"/>
            <a:ext cx="306763" cy="347665"/>
          </a:xfrm>
          <a:prstGeom prst="rect">
            <a:avLst/>
          </a:prstGeom>
          <a:noFill/>
        </p:spPr>
      </p:pic>
      <p:pic>
        <p:nvPicPr>
          <p:cNvPr id="79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3786190"/>
            <a:ext cx="306763" cy="347665"/>
          </a:xfrm>
          <a:prstGeom prst="rect">
            <a:avLst/>
          </a:prstGeom>
          <a:noFill/>
        </p:spPr>
      </p:pic>
      <p:pic>
        <p:nvPicPr>
          <p:cNvPr id="80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3786190"/>
            <a:ext cx="306763" cy="347665"/>
          </a:xfrm>
          <a:prstGeom prst="rect">
            <a:avLst/>
          </a:prstGeom>
          <a:noFill/>
        </p:spPr>
      </p:pic>
      <p:pic>
        <p:nvPicPr>
          <p:cNvPr id="81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3786190"/>
            <a:ext cx="306763" cy="347665"/>
          </a:xfrm>
          <a:prstGeom prst="rect">
            <a:avLst/>
          </a:prstGeom>
          <a:noFill/>
        </p:spPr>
      </p:pic>
      <p:pic>
        <p:nvPicPr>
          <p:cNvPr id="82" name="Picture 4" descr="http://www.mysmiley.net/imgs/smile/evilgrin/evilgrin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4714884"/>
            <a:ext cx="306763" cy="347665"/>
          </a:xfrm>
          <a:prstGeom prst="rect">
            <a:avLst/>
          </a:prstGeom>
          <a:noFill/>
        </p:spPr>
      </p:pic>
      <p:pic>
        <p:nvPicPr>
          <p:cNvPr id="3" name="Picture 2" descr="Premiere: Hiroyuki Sanad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16" y="4424150"/>
            <a:ext cx="1928826" cy="2433850"/>
          </a:xfrm>
          <a:prstGeom prst="rect">
            <a:avLst/>
          </a:prstGeom>
          <a:noFill/>
        </p:spPr>
      </p:pic>
      <p:pic>
        <p:nvPicPr>
          <p:cNvPr id="4" name="Picture 4" descr="http://12.47.45.83/rendered/cooltext71128767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9144000" cy="1381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5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6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" dur="2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3" dur="2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" dur="2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7" dur="2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9" dur="20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7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9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1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3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5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7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9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1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3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5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7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9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1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3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5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7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9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1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3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5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7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9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1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3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5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7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9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1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6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6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7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71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2" presetID="1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7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7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7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7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79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80" presetID="1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8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8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8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87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88" presetID="1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9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9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9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95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s-IS" dirty="0" smtClean="0"/>
              <a:t>  </a:t>
            </a:r>
            <a:endParaRPr lang="en-US" dirty="0"/>
          </a:p>
        </p:txBody>
      </p:sp>
      <p:pic>
        <p:nvPicPr>
          <p:cNvPr id="18436" name="Picture 4" descr="http://12.47.45.83/rendered/cooltext711294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14290"/>
            <a:ext cx="7000924" cy="1157334"/>
          </a:xfrm>
          <a:prstGeom prst="rect">
            <a:avLst/>
          </a:prstGeom>
          <a:noFill/>
        </p:spPr>
      </p:pic>
      <p:pic>
        <p:nvPicPr>
          <p:cNvPr id="18438" name="Picture 6" descr="http://blogs.cisco.com/gov/angry%20ma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357298"/>
            <a:ext cx="5548318" cy="50489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17 0  C 0.025 0  0.034 -0.01867  0.042 -0.02133  C 0.048 -0.02133  0.059 -0.004  0.064 -0.004  C 0.071 -0.004  0.078 -0.00933  0.091 -0.00933  L 0.1 -0.216  L 0.11 0.03333  L 0.122 0  L 0.132 -0.00933  L 0.156 -0.00133  C 0.167 -0.00533  0.176 -0.02267  0.187 -0.02933  C 0.191 -0.03067  0.2 -0.032  0.206 -0.02933  C 0.212 -0.02667  0.217 -0.008  0.219 -0.00667  C 0.222 -0.00133  0.229 -0.00667  0.233 -0.004  L 0.239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14290"/>
            <a:ext cx="3619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 descr="http://www.armchairempire.com/images/Reviews/xbox-360/project-gotham-racing-3/project-gotham-racing-3-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500174"/>
            <a:ext cx="8230360" cy="4603858"/>
          </a:xfrm>
          <a:prstGeom prst="rect">
            <a:avLst/>
          </a:prstGeom>
          <a:noFill/>
        </p:spPr>
      </p:pic>
      <p:pic>
        <p:nvPicPr>
          <p:cNvPr id="7" name="Content Placeholder 3" descr="jumping0044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5206" y="2857496"/>
            <a:ext cx="1504950" cy="342900"/>
          </a:xfrm>
          <a:prstGeom prst="rect">
            <a:avLst/>
          </a:prstGeom>
        </p:spPr>
      </p:pic>
      <p:pic>
        <p:nvPicPr>
          <p:cNvPr id="8" name="Content Placeholder 3" descr="jumping0044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5206" y="2643182"/>
            <a:ext cx="1504950" cy="342900"/>
          </a:xfrm>
          <a:prstGeom prst="rect">
            <a:avLst/>
          </a:prstGeom>
        </p:spPr>
      </p:pic>
      <p:pic>
        <p:nvPicPr>
          <p:cNvPr id="9" name="Content Placeholder 3" descr="jumping0044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5206" y="2428868"/>
            <a:ext cx="1504950" cy="342900"/>
          </a:xfrm>
          <a:prstGeom prst="rect">
            <a:avLst/>
          </a:prstGeom>
        </p:spPr>
      </p:pic>
      <p:pic>
        <p:nvPicPr>
          <p:cNvPr id="10" name="Content Placeholder 3" descr="jumping0044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5206" y="2214554"/>
            <a:ext cx="1504950" cy="342900"/>
          </a:xfrm>
          <a:prstGeom prst="rect">
            <a:avLst/>
          </a:prstGeom>
        </p:spPr>
      </p:pic>
      <p:pic>
        <p:nvPicPr>
          <p:cNvPr id="11" name="Content Placeholder 3" descr="jumping0044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5206" y="2000240"/>
            <a:ext cx="1504950" cy="342900"/>
          </a:xfrm>
          <a:prstGeom prst="rect">
            <a:avLst/>
          </a:prstGeom>
        </p:spPr>
      </p:pic>
      <p:pic>
        <p:nvPicPr>
          <p:cNvPr id="12" name="Content Placeholder 3" descr="jumping0044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0694" y="2928934"/>
            <a:ext cx="1881201" cy="428628"/>
          </a:xfrm>
          <a:prstGeom prst="rect">
            <a:avLst/>
          </a:prstGeom>
        </p:spPr>
      </p:pic>
      <p:pic>
        <p:nvPicPr>
          <p:cNvPr id="13" name="Content Placeholder 3" descr="jumping0044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8" y="2714620"/>
            <a:ext cx="1504950" cy="342900"/>
          </a:xfrm>
          <a:prstGeom prst="rect">
            <a:avLst/>
          </a:prstGeom>
        </p:spPr>
      </p:pic>
      <p:pic>
        <p:nvPicPr>
          <p:cNvPr id="14" name="Content Placeholder 3" descr="jumping0044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3570" y="2500306"/>
            <a:ext cx="1504950" cy="342900"/>
          </a:xfrm>
          <a:prstGeom prst="rect">
            <a:avLst/>
          </a:prstGeom>
        </p:spPr>
      </p:pic>
      <p:pic>
        <p:nvPicPr>
          <p:cNvPr id="15" name="Content Placeholder 3" descr="jumping0044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6446" y="2285992"/>
            <a:ext cx="1504950" cy="342900"/>
          </a:xfrm>
          <a:prstGeom prst="rect">
            <a:avLst/>
          </a:prstGeom>
        </p:spPr>
      </p:pic>
      <p:pic>
        <p:nvPicPr>
          <p:cNvPr id="16" name="Content Placeholder 3" descr="jumping0044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5206" y="1785926"/>
            <a:ext cx="1504950" cy="342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9458" name="Picture 2" descr="http://fakeferrarinews.files.wordpress.com/2007/07/whatisthatasmilekim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571612"/>
            <a:ext cx="3786214" cy="4493431"/>
          </a:xfrm>
          <a:prstGeom prst="rect">
            <a:avLst/>
          </a:prstGeom>
          <a:noFill/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214290"/>
            <a:ext cx="37433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s-IS" smtClean="0"/>
              <a:t>Endir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115</TotalTime>
  <Words>8</Words>
  <Application>Microsoft Office PowerPoint</Application>
  <PresentationFormat>On-screen Show (4:3)</PresentationFormat>
  <Paragraphs>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Farinn á 5 mínótum</vt:lpstr>
      <vt:lpstr> 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Draumabíllinn minn</dc:title>
  <dc:creator>administrator</dc:creator>
  <cp:lastModifiedBy>administrator</cp:lastModifiedBy>
  <cp:revision>17</cp:revision>
  <dcterms:created xsi:type="dcterms:W3CDTF">2007-11-07T10:19:58Z</dcterms:created>
  <dcterms:modified xsi:type="dcterms:W3CDTF">2007-11-26T08:35:57Z</dcterms:modified>
</cp:coreProperties>
</file>